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75" r:id="rId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344F"/>
    <a:srgbClr val="ABDFEC"/>
    <a:srgbClr val="A1D4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3445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9839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86031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42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708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8060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4904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2228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061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7259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55120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FCBA2C-288E-497A-8F44-1A40AF3D6E64}" type="datetimeFigureOut">
              <a:rPr lang="ru-RU" smtClean="0"/>
              <a:t>08.11.2019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718FE-5207-4882-B413-0A617208E49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6649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563811" y="943804"/>
            <a:ext cx="8861180" cy="4936950"/>
          </a:xfrm>
          <a:prstGeom prst="roundRect">
            <a:avLst>
              <a:gd name="adj" fmla="val 0"/>
            </a:avLst>
          </a:prstGeom>
          <a:solidFill>
            <a:srgbClr val="0234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641231" y="3291571"/>
            <a:ext cx="8675077" cy="1149605"/>
          </a:xfrm>
          <a:prstGeom prst="rect">
            <a:avLst/>
          </a:prstGeom>
          <a:solidFill>
            <a:srgbClr val="ABDFEC"/>
          </a:solidFill>
          <a:ln>
            <a:solidFill>
              <a:srgbClr val="ABDF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8" t="36902" r="31108" b="32872"/>
          <a:stretch/>
        </p:blipFill>
        <p:spPr>
          <a:xfrm>
            <a:off x="5213439" y="951440"/>
            <a:ext cx="1523213" cy="1523215"/>
          </a:xfrm>
          <a:prstGeom prst="rect">
            <a:avLst/>
          </a:prstGeom>
        </p:spPr>
      </p:pic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563811" y="3335802"/>
            <a:ext cx="8861180" cy="1105374"/>
          </a:xfrm>
        </p:spPr>
        <p:txBody>
          <a:bodyPr>
            <a:noAutofit/>
          </a:bodyPr>
          <a:lstStyle/>
          <a:p>
            <a:r>
              <a:rPr lang="kk-KZ" sz="3600" b="1" dirty="0" smtClean="0">
                <a:solidFill>
                  <a:srgbClr val="02344F"/>
                </a:solidFill>
                <a:latin typeface="Bookman Old Style" panose="02050604050505020204" pitchFamily="18" charset="0"/>
              </a:rPr>
              <a:t>ВЗЯТКА? ВЫМОГАЮТ?  </a:t>
            </a:r>
            <a:r>
              <a:rPr lang="kk-KZ" sz="3200" b="1" dirty="0" smtClean="0">
                <a:solidFill>
                  <a:srgbClr val="02344F"/>
                </a:solidFill>
                <a:latin typeface="Bookman Old Style" panose="02050604050505020204" pitchFamily="18" charset="0"/>
              </a:rPr>
              <a:t/>
            </a:r>
            <a:br>
              <a:rPr lang="kk-KZ" sz="3200" b="1" dirty="0" smtClean="0">
                <a:solidFill>
                  <a:srgbClr val="02344F"/>
                </a:solidFill>
                <a:latin typeface="Bookman Old Style" panose="02050604050505020204" pitchFamily="18" charset="0"/>
              </a:rPr>
            </a:br>
            <a:r>
              <a:rPr lang="kk-KZ" sz="4400" b="1" dirty="0" smtClean="0">
                <a:solidFill>
                  <a:srgbClr val="0234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ЗВОНИ!</a:t>
            </a:r>
            <a:r>
              <a:rPr lang="kk-KZ" sz="3200" b="1" dirty="0" smtClean="0">
                <a:solidFill>
                  <a:srgbClr val="0234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 </a:t>
            </a:r>
            <a:endParaRPr lang="ru-RU" sz="3200" b="1" dirty="0">
              <a:solidFill>
                <a:srgbClr val="0234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8" name="Подзаголовок 6"/>
          <p:cNvSpPr txBox="1">
            <a:spLocks/>
          </p:cNvSpPr>
          <p:nvPr/>
        </p:nvSpPr>
        <p:spPr>
          <a:xfrm>
            <a:off x="1368427" y="4404524"/>
            <a:ext cx="8822470" cy="1035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1424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383718" y="4904164"/>
            <a:ext cx="280717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600" b="1" dirty="0">
                <a:solidFill>
                  <a:srgbClr val="A1D4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ЗВОНОК БЕСПЛАТНЫЙ</a:t>
            </a:r>
            <a:endParaRPr lang="ru-RU" sz="1600" b="1" dirty="0">
              <a:solidFill>
                <a:srgbClr val="A1D4E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460587" y="4884904"/>
            <a:ext cx="17700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A1D4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CALL-</a:t>
            </a:r>
            <a:r>
              <a:rPr lang="kk-KZ" b="1" dirty="0" smtClean="0">
                <a:solidFill>
                  <a:srgbClr val="A1D4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ЦЕНТР</a:t>
            </a:r>
            <a:endParaRPr lang="ru-RU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1563811" y="5521250"/>
            <a:ext cx="88611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#</a:t>
            </a:r>
            <a:r>
              <a:rPr lang="kk-KZ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НЕДАВАЙВЗЯТКИ </a:t>
            </a:r>
            <a:r>
              <a:rPr lang="en-US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#</a:t>
            </a:r>
            <a:r>
              <a:rPr lang="kk-KZ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ПАРАБЕРМЕ</a:t>
            </a:r>
            <a:endParaRPr lang="ru-RU" sz="1400" b="1" spc="600" dirty="0">
              <a:solidFill>
                <a:srgbClr val="ABDFEC"/>
              </a:solidFill>
              <a:latin typeface="Bookman Old Style" panose="020506040505050202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583165" y="2553132"/>
            <a:ext cx="882247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2000" b="1" spc="300" dirty="0" smtClean="0">
                <a:solidFill>
                  <a:srgbClr val="ABDF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Yu Gothic UI Light" panose="020B0300000000000000" pitchFamily="34" charset="-128"/>
              </a:rPr>
              <a:t>Агентство по противодействию коррупции</a:t>
            </a:r>
            <a:endParaRPr lang="ru-RU" sz="2000" dirty="0">
              <a:solidFill>
                <a:srgbClr val="ABDFE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572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4"/>
          <p:cNvSpPr/>
          <p:nvPr/>
        </p:nvSpPr>
        <p:spPr>
          <a:xfrm>
            <a:off x="1563811" y="867327"/>
            <a:ext cx="8861180" cy="4936950"/>
          </a:xfrm>
          <a:prstGeom prst="roundRect">
            <a:avLst>
              <a:gd name="adj" fmla="val 0"/>
            </a:avLst>
          </a:prstGeom>
          <a:solidFill>
            <a:srgbClr val="02344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641231" y="3291571"/>
            <a:ext cx="8675077" cy="1149605"/>
          </a:xfrm>
          <a:prstGeom prst="rect">
            <a:avLst/>
          </a:prstGeom>
          <a:solidFill>
            <a:srgbClr val="ABDFEC"/>
          </a:solidFill>
          <a:ln>
            <a:solidFill>
              <a:srgbClr val="ABDF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08" t="36902" r="31108" b="32872"/>
          <a:stretch/>
        </p:blipFill>
        <p:spPr>
          <a:xfrm>
            <a:off x="5213439" y="951440"/>
            <a:ext cx="1523213" cy="1523215"/>
          </a:xfrm>
          <a:prstGeom prst="rect">
            <a:avLst/>
          </a:prstGeom>
        </p:spPr>
      </p:pic>
      <p:sp>
        <p:nvSpPr>
          <p:cNvPr id="7" name="Подзаголовок 6"/>
          <p:cNvSpPr>
            <a:spLocks noGrp="1"/>
          </p:cNvSpPr>
          <p:nvPr>
            <p:ph type="subTitle" idx="1"/>
          </p:nvPr>
        </p:nvSpPr>
        <p:spPr>
          <a:xfrm>
            <a:off x="1563810" y="3282152"/>
            <a:ext cx="8861180" cy="1105374"/>
          </a:xfrm>
        </p:spPr>
        <p:txBody>
          <a:bodyPr>
            <a:noAutofit/>
          </a:bodyPr>
          <a:lstStyle/>
          <a:p>
            <a:r>
              <a:rPr lang="kk-KZ" sz="3600" b="1" dirty="0" smtClean="0">
                <a:solidFill>
                  <a:srgbClr val="02344F"/>
                </a:solidFill>
              </a:rPr>
              <a:t>СІЗДЕН ПАРА СҰРАСА,  </a:t>
            </a:r>
            <a:r>
              <a:rPr lang="kk-KZ" sz="3200" b="1" dirty="0" smtClean="0">
                <a:solidFill>
                  <a:srgbClr val="02344F"/>
                </a:solidFill>
              </a:rPr>
              <a:t/>
            </a:r>
            <a:br>
              <a:rPr lang="kk-KZ" sz="3200" b="1" dirty="0" smtClean="0">
                <a:solidFill>
                  <a:srgbClr val="02344F"/>
                </a:solidFill>
              </a:rPr>
            </a:br>
            <a:r>
              <a:rPr lang="kk-KZ" sz="4800" b="1" dirty="0" smtClean="0">
                <a:solidFill>
                  <a:srgbClr val="0234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ХАБАРЛАСЫҢЫЗ! </a:t>
            </a:r>
            <a:r>
              <a:rPr lang="kk-KZ" sz="3600" b="1" dirty="0" smtClean="0">
                <a:solidFill>
                  <a:srgbClr val="02344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3200" b="1" dirty="0">
              <a:solidFill>
                <a:srgbClr val="02344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Подзаголовок 6"/>
          <p:cNvSpPr txBox="1">
            <a:spLocks/>
          </p:cNvSpPr>
          <p:nvPr/>
        </p:nvSpPr>
        <p:spPr>
          <a:xfrm>
            <a:off x="1368427" y="4404524"/>
            <a:ext cx="8822470" cy="103577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8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1424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7383718" y="4722354"/>
            <a:ext cx="26982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2000" b="1" dirty="0" smtClean="0">
                <a:solidFill>
                  <a:srgbClr val="A1D4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ҚОҢЫРАУ ШАЛУ ТЕГІН</a:t>
            </a:r>
            <a:endParaRPr lang="ru-RU" sz="2000" b="1" dirty="0">
              <a:solidFill>
                <a:srgbClr val="A1D4E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499664" y="4722354"/>
            <a:ext cx="14911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smtClean="0">
                <a:solidFill>
                  <a:srgbClr val="A1D4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CALL-</a:t>
            </a:r>
            <a:r>
              <a:rPr lang="kk-KZ" sz="2000" b="1" dirty="0" smtClean="0">
                <a:solidFill>
                  <a:srgbClr val="A1D4E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</a:t>
            </a:r>
            <a:endParaRPr lang="ru-RU" sz="2000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1563811" y="2663177"/>
            <a:ext cx="88224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spc="300" dirty="0">
                <a:solidFill>
                  <a:srgbClr val="ABDF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Yu Gothic UI Light" panose="020B0300000000000000" pitchFamily="34" charset="-128"/>
              </a:rPr>
              <a:t>Сыбайлас жемқорлыққа қарсы іс-қимыл </a:t>
            </a:r>
            <a:r>
              <a:rPr lang="kk-KZ" b="1" spc="300" dirty="0" smtClean="0">
                <a:solidFill>
                  <a:srgbClr val="ABDFE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ea typeface="Yu Gothic UI Light" panose="020B0300000000000000" pitchFamily="34" charset="-128"/>
              </a:rPr>
              <a:t>агенттігі</a:t>
            </a:r>
            <a:endParaRPr lang="ru-RU" b="1" spc="300" dirty="0">
              <a:solidFill>
                <a:srgbClr val="ABDFE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  <a:ea typeface="Yu Gothic UI Light" panose="020B0300000000000000" pitchFamily="34" charset="-128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563811" y="5521250"/>
            <a:ext cx="886117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#</a:t>
            </a:r>
            <a:r>
              <a:rPr lang="kk-KZ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НЕДАВАЙВЗЯТКИ </a:t>
            </a:r>
            <a:r>
              <a:rPr lang="en-US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#</a:t>
            </a:r>
            <a:r>
              <a:rPr lang="kk-KZ" sz="1400" b="1" spc="600" dirty="0" smtClean="0">
                <a:solidFill>
                  <a:srgbClr val="ABDFEC"/>
                </a:solidFill>
                <a:latin typeface="Bookman Old Style" panose="02050604050505020204" pitchFamily="18" charset="0"/>
              </a:rPr>
              <a:t>ПАРАБЕРМЕ</a:t>
            </a:r>
            <a:endParaRPr lang="ru-RU" sz="1400" b="1" spc="600" dirty="0">
              <a:solidFill>
                <a:srgbClr val="ABDFEC"/>
              </a:solidFill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9035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</TotalTime>
  <Words>36</Words>
  <Application>Microsoft Office PowerPoint</Application>
  <PresentationFormat>Широкоэкранный</PresentationFormat>
  <Paragraphs>12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Yu Gothic UI Light</vt:lpstr>
      <vt:lpstr>Arial</vt:lpstr>
      <vt:lpstr>Bookman Old Style</vt:lpstr>
      <vt:lpstr>Calibri</vt:lpstr>
      <vt:lpstr>Calibri Light</vt:lpstr>
      <vt:lpstr>Тема Office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Мирас Каргабай</dc:creator>
  <cp:lastModifiedBy>Медет</cp:lastModifiedBy>
  <cp:revision>30</cp:revision>
  <dcterms:created xsi:type="dcterms:W3CDTF">2019-10-12T09:48:15Z</dcterms:created>
  <dcterms:modified xsi:type="dcterms:W3CDTF">2019-11-08T11:41:13Z</dcterms:modified>
</cp:coreProperties>
</file>