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5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44F"/>
    <a:srgbClr val="ABDFEC"/>
    <a:srgbClr val="A1D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44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83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0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90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2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06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2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51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4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63811" y="943804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1231" y="3291571"/>
            <a:ext cx="8675077" cy="1149605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36902" r="31108" b="32872"/>
          <a:stretch/>
        </p:blipFill>
        <p:spPr>
          <a:xfrm>
            <a:off x="5213439" y="951440"/>
            <a:ext cx="1523213" cy="1523215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563811" y="3335802"/>
            <a:ext cx="8861180" cy="1105374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  <a:t>ПРЕДЛАГАЮТ ВЗЯТКУ?  </a:t>
            </a:r>
            <a:r>
              <a:rPr lang="kk-KZ" sz="32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  <a:t/>
            </a:r>
            <a:br>
              <a:rPr lang="kk-KZ" sz="32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</a:br>
            <a:r>
              <a:rPr lang="kk-KZ" sz="44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ЗВОНИ!</a:t>
            </a:r>
            <a:r>
              <a:rPr lang="kk-KZ" sz="32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ru-RU" sz="3200" b="1" dirty="0">
              <a:solidFill>
                <a:srgbClr val="0234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368427" y="4404524"/>
            <a:ext cx="8822470" cy="103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1424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83718" y="4904164"/>
            <a:ext cx="28071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dirty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ЗВОНОК БЕСПЛАТНЫЙ</a:t>
            </a:r>
            <a:endParaRPr lang="ru-RU" sz="1600" b="1" dirty="0">
              <a:solidFill>
                <a:srgbClr val="A1D4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60587" y="4884904"/>
            <a:ext cx="1770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CALL-</a:t>
            </a:r>
            <a:r>
              <a:rPr lang="kk-KZ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ЦЕНТР</a:t>
            </a:r>
            <a:endParaRPr lang="ru-RU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83165" y="2553132"/>
            <a:ext cx="8822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Агентство по противодействию коррупции</a:t>
            </a:r>
            <a:endParaRPr lang="ru-RU" sz="2000" dirty="0">
              <a:solidFill>
                <a:srgbClr val="ABDFEC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63811" y="5521250"/>
            <a:ext cx="886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83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63811" y="867327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1231" y="3291571"/>
            <a:ext cx="8675077" cy="1149605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36902" r="31108" b="32872"/>
          <a:stretch/>
        </p:blipFill>
        <p:spPr>
          <a:xfrm>
            <a:off x="5213439" y="951440"/>
            <a:ext cx="1523213" cy="1523215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563810" y="3282152"/>
            <a:ext cx="8861180" cy="1105374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02344F"/>
                </a:solidFill>
              </a:rPr>
              <a:t>СІЗДЕН ПАРА СҰРАСА,  </a:t>
            </a:r>
            <a:r>
              <a:rPr lang="kk-KZ" sz="3200" b="1" dirty="0" smtClean="0">
                <a:solidFill>
                  <a:srgbClr val="02344F"/>
                </a:solidFill>
              </a:rPr>
              <a:t/>
            </a:r>
            <a:br>
              <a:rPr lang="kk-KZ" sz="3200" b="1" dirty="0" smtClean="0">
                <a:solidFill>
                  <a:srgbClr val="02344F"/>
                </a:solidFill>
              </a:rPr>
            </a:br>
            <a:r>
              <a:rPr lang="kk-KZ" sz="48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ХАБАРЛАСЫҢЫЗ! </a:t>
            </a:r>
            <a:r>
              <a:rPr lang="kk-KZ" sz="36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0234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368427" y="4404524"/>
            <a:ext cx="8822470" cy="103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1424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83718" y="4722354"/>
            <a:ext cx="2698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ҚОҢЫРАУ ШАЛУ ТЕГІН</a:t>
            </a:r>
            <a:endParaRPr lang="ru-RU" sz="2000" b="1" dirty="0">
              <a:solidFill>
                <a:srgbClr val="A1D4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99664" y="4722354"/>
            <a:ext cx="1491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CALL-</a:t>
            </a:r>
            <a:r>
              <a:rPr lang="kk-KZ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63811" y="2663177"/>
            <a:ext cx="8822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spc="300" dirty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Сыбайлас жемқорлыққа қарсы іс-қимыл </a:t>
            </a:r>
            <a:r>
              <a:rPr lang="kk-KZ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агенттігі</a:t>
            </a:r>
            <a:endParaRPr lang="ru-RU" b="1" spc="300" dirty="0">
              <a:solidFill>
                <a:srgbClr val="ABDFE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63811" y="5521250"/>
            <a:ext cx="886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03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35</Words>
  <Application>Microsoft Office PowerPoint</Application>
  <PresentationFormat>Широкоэкранный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Yu Gothic UI Light</vt:lpstr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Мирас Каргабай</dc:creator>
  <cp:lastModifiedBy>Медет</cp:lastModifiedBy>
  <cp:revision>30</cp:revision>
  <dcterms:created xsi:type="dcterms:W3CDTF">2019-10-12T09:48:15Z</dcterms:created>
  <dcterms:modified xsi:type="dcterms:W3CDTF">2019-11-08T11:41:44Z</dcterms:modified>
</cp:coreProperties>
</file>